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91" r:id="rId3"/>
    <p:sldId id="292" r:id="rId4"/>
    <p:sldId id="293" r:id="rId5"/>
    <p:sldId id="294" r:id="rId6"/>
    <p:sldId id="299" r:id="rId7"/>
    <p:sldId id="301" r:id="rId8"/>
    <p:sldId id="302" r:id="rId9"/>
    <p:sldId id="303" r:id="rId10"/>
    <p:sldId id="298" r:id="rId11"/>
    <p:sldId id="27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114" d="100"/>
          <a:sy n="114" d="100"/>
        </p:scale>
        <p:origin x="-1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Handling of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conflicts with “data via MME”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Vodafone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S2-161079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SA WG2 #113 ad hoc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ETSI, 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 23-26 Feb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5.6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252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and </a:t>
            </a:r>
            <a:r>
              <a:rPr lang="en-US" dirty="0" err="1" smtClean="0"/>
              <a:t>Signalling</a:t>
            </a:r>
            <a:r>
              <a:rPr lang="en-US" dirty="0" smtClean="0"/>
              <a:t> buffering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Currently buffering of downlink data and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is in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. </a:t>
            </a:r>
          </a:p>
          <a:p>
            <a:pPr marL="0" indent="0">
              <a:buNone/>
            </a:pPr>
            <a:r>
              <a:rPr lang="en-US" altLang="zh-CN" dirty="0" smtClean="0"/>
              <a:t>However:</a:t>
            </a:r>
          </a:p>
          <a:p>
            <a:r>
              <a:rPr lang="en-US" altLang="zh-CN" dirty="0" smtClean="0"/>
              <a:t>In </a:t>
            </a:r>
            <a:r>
              <a:rPr lang="en-US" altLang="zh-CN" dirty="0" err="1" smtClean="0"/>
              <a:t>rel</a:t>
            </a:r>
            <a:r>
              <a:rPr lang="en-US" altLang="zh-CN" dirty="0" smtClean="0"/>
              <a:t> 8, only EMM, ESM and SMS are multiplexed downlink on S1-AP. </a:t>
            </a:r>
            <a:br>
              <a:rPr lang="en-US" altLang="zh-CN" dirty="0" smtClean="0"/>
            </a:br>
            <a:r>
              <a:rPr lang="en-US" altLang="zh-CN" dirty="0" smtClean="0"/>
              <a:t>- SMS is ‘state driven’ and only 1 MO and 1 MT SMS can occur at one time</a:t>
            </a:r>
            <a:br>
              <a:rPr lang="en-US" altLang="zh-CN" dirty="0" smtClean="0"/>
            </a:br>
            <a:r>
              <a:rPr lang="en-US" altLang="zh-CN" dirty="0" smtClean="0"/>
              <a:t>- EMM is state driven: no overlapping procedures</a:t>
            </a:r>
            <a:br>
              <a:rPr lang="en-US" altLang="zh-CN" dirty="0" smtClean="0"/>
            </a:br>
            <a:r>
              <a:rPr lang="en-US" altLang="zh-CN" dirty="0" smtClean="0"/>
              <a:t>- ESM can invoke multiple parallel bearer establishments during Attach. 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And MME is aware of these procedures and TS 23.401 has specified mechanisms to cope with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NAS message dropping at X2 and S1 mobility.</a:t>
            </a:r>
          </a:p>
          <a:p>
            <a:endParaRPr lang="en-US" altLang="zh-CN" dirty="0" smtClean="0"/>
          </a:p>
          <a:p>
            <a:r>
              <a:rPr lang="en-US" altLang="zh-CN" dirty="0" err="1" smtClean="0"/>
              <a:t>Rel</a:t>
            </a:r>
            <a:r>
              <a:rPr lang="en-US" altLang="zh-CN" dirty="0" smtClean="0"/>
              <a:t> 9 added Location Services (LPP 36.355 &amp;48.080 Supplementary Services)</a:t>
            </a:r>
            <a:br>
              <a:rPr lang="en-US" altLang="zh-CN" dirty="0" smtClean="0"/>
            </a:br>
            <a:r>
              <a:rPr lang="en-US" altLang="zh-CN" dirty="0" smtClean="0"/>
              <a:t>- was LCS design analyzed by SA 2 ? (e.g. </a:t>
            </a:r>
            <a:r>
              <a:rPr lang="en-US" altLang="zh-CN" dirty="0"/>
              <a:t>for emergency </a:t>
            </a:r>
            <a:r>
              <a:rPr lang="en-US" altLang="zh-CN" dirty="0" smtClean="0"/>
              <a:t>calls, interaction of large LCS packets with GBR bearer establishment)</a:t>
            </a:r>
            <a:br>
              <a:rPr lang="en-US" altLang="zh-CN" dirty="0" smtClean="0"/>
            </a:br>
            <a:r>
              <a:rPr lang="en-US" altLang="zh-CN" dirty="0" smtClean="0"/>
              <a:t>- not clear how big the LCS messages are, but clearly CT 1 was concerned that they could be &gt;255 bytes and hence they created the Generic NAS transport (with size limited by PDCP’s [8188] bytes).</a:t>
            </a:r>
          </a:p>
          <a:p>
            <a:endParaRPr lang="en-US" altLang="zh-CN" dirty="0"/>
          </a:p>
          <a:p>
            <a:r>
              <a:rPr lang="en-US" altLang="zh-CN" dirty="0" smtClean="0"/>
              <a:t>EPS location services architecture will probably get (re)used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. </a:t>
            </a:r>
          </a:p>
          <a:p>
            <a:endParaRPr lang="en-US" altLang="zh-CN" dirty="0" smtClean="0"/>
          </a:p>
          <a:p>
            <a:endParaRPr lang="en-US" altLang="zh-CN" sz="2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Clash of signalling and data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VPLMN re-runs authentication once per week?</a:t>
            </a:r>
            <a:br>
              <a:rPr lang="en-GB" dirty="0" smtClean="0"/>
            </a:br>
            <a:r>
              <a:rPr lang="en-GB" sz="1900" dirty="0" smtClean="0"/>
              <a:t>- re-authentication policy can be time based rather than (solely) data-volume driven</a:t>
            </a:r>
          </a:p>
          <a:p>
            <a:r>
              <a:rPr lang="en-GB" dirty="0" smtClean="0"/>
              <a:t>PSM set to 24 hours?</a:t>
            </a:r>
          </a:p>
          <a:p>
            <a:r>
              <a:rPr lang="en-GB" dirty="0" smtClean="0"/>
              <a:t>Software downloads triggered at PSM wake up, imply a reasonable chance of clash with security procedures.</a:t>
            </a:r>
            <a:br>
              <a:rPr lang="en-GB" dirty="0" smtClean="0"/>
            </a:br>
            <a:r>
              <a:rPr lang="en-GB" sz="1900" dirty="0" smtClean="0"/>
              <a:t>- SMS </a:t>
            </a:r>
            <a:r>
              <a:rPr lang="en-GB" sz="1900" dirty="0" err="1" smtClean="0"/>
              <a:t>msg</a:t>
            </a:r>
            <a:r>
              <a:rPr lang="en-GB" sz="1900" dirty="0" smtClean="0"/>
              <a:t> waiting flag in MME triggers alert to HSS upon S1 establishment. </a:t>
            </a:r>
            <a:br>
              <a:rPr lang="en-GB" sz="1900" dirty="0" smtClean="0"/>
            </a:br>
            <a:r>
              <a:rPr lang="en-GB" sz="1900" dirty="0" smtClean="0"/>
              <a:t>- Then downlink data arrives before Authentication Response received/Security Mode Command sent to UE.</a:t>
            </a:r>
            <a:br>
              <a:rPr lang="en-GB" sz="1900" dirty="0" smtClean="0"/>
            </a:br>
            <a:r>
              <a:rPr lang="en-GB" sz="1900" dirty="0" smtClean="0"/>
              <a:t>- many software downloads &gt;&gt; GERAN TR model of 2000 bytes.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If</a:t>
            </a:r>
            <a:r>
              <a:rPr lang="en-GB" dirty="0" smtClean="0"/>
              <a:t> security procedures fail, then software download will be interrupted.</a:t>
            </a:r>
          </a:p>
          <a:p>
            <a:r>
              <a:rPr lang="en-GB" dirty="0" smtClean="0"/>
              <a:t>Next software download attempt may</a:t>
            </a:r>
            <a:r>
              <a:rPr lang="en-GB" dirty="0" smtClean="0">
                <a:solidFill>
                  <a:srgbClr val="FF0000"/>
                </a:solidFill>
              </a:rPr>
              <a:t> again </a:t>
            </a:r>
            <a:r>
              <a:rPr lang="en-GB" dirty="0" smtClean="0"/>
              <a:t>clash with VPLMN security procedures…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35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 data rates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Minimum about 300 bit/s -&gt; 40 </a:t>
            </a:r>
            <a:r>
              <a:rPr lang="en-GB" dirty="0" err="1" smtClean="0"/>
              <a:t>secs</a:t>
            </a:r>
            <a:r>
              <a:rPr lang="en-GB" dirty="0" smtClean="0"/>
              <a:t> for 1500 byte packet</a:t>
            </a:r>
          </a:p>
          <a:p>
            <a:r>
              <a:rPr lang="en-GB" dirty="0" smtClean="0"/>
              <a:t>Maximum about 120 </a:t>
            </a:r>
            <a:r>
              <a:rPr lang="en-GB" dirty="0" err="1" smtClean="0"/>
              <a:t>kbit</a:t>
            </a:r>
            <a:r>
              <a:rPr lang="en-GB" dirty="0" smtClean="0"/>
              <a:t>/s -&gt; 0.1 seconds for 1500 bytes</a:t>
            </a:r>
          </a:p>
          <a:p>
            <a:r>
              <a:rPr lang="en-GB" dirty="0" smtClean="0"/>
              <a:t>Large unknown range does not interact well with MME timers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155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SCEF Data Service?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Providing indication to the SCEF that data has been delivered to the UE would be a useful service.</a:t>
            </a:r>
          </a:p>
          <a:p>
            <a:r>
              <a:rPr lang="en-GB" dirty="0" smtClean="0"/>
              <a:t>Need to avoid power consumption by UE sending application level </a:t>
            </a:r>
            <a:r>
              <a:rPr lang="en-GB" dirty="0" err="1" smtClean="0"/>
              <a:t>acks</a:t>
            </a:r>
            <a:r>
              <a:rPr lang="en-GB" dirty="0" smtClean="0"/>
              <a:t>.</a:t>
            </a:r>
          </a:p>
          <a:p>
            <a:r>
              <a:rPr lang="en-GB" dirty="0" smtClean="0"/>
              <a:t>Get </a:t>
            </a:r>
            <a:r>
              <a:rPr lang="en-GB" dirty="0" err="1" smtClean="0"/>
              <a:t>eNB</a:t>
            </a:r>
            <a:r>
              <a:rPr lang="en-GB" dirty="0" smtClean="0"/>
              <a:t> to tell the MME when a (RLC acknowledged mode) packet has been successfully delivered to the UE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MME can relay this ‘success’ to the SCEF.</a:t>
            </a:r>
          </a:p>
          <a:p>
            <a:r>
              <a:rPr lang="en-GB" dirty="0" smtClean="0">
                <a:sym typeface="Wingdings" panose="05000000000000000000" pitchFamily="2" charset="2"/>
              </a:rPr>
              <a:t>SCEF trusts that UE software stack provides RLC packet’s payload to upper layers.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004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Potential Way Forward as of Telco, 16/2/16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Buffer data in MME</a:t>
            </a:r>
            <a:br>
              <a:rPr lang="en-GB" dirty="0" smtClean="0"/>
            </a:br>
            <a:r>
              <a:rPr lang="en-GB" dirty="0" smtClean="0"/>
              <a:t>- submit max 2 data/signalling packets to </a:t>
            </a:r>
            <a:r>
              <a:rPr lang="en-GB" dirty="0" err="1" smtClean="0"/>
              <a:t>eNB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</a:t>
            </a:r>
            <a:r>
              <a:rPr lang="en-GB" dirty="0" err="1" smtClean="0"/>
              <a:t>eNB</a:t>
            </a:r>
            <a:r>
              <a:rPr lang="en-GB" dirty="0" smtClean="0"/>
              <a:t> (but NOT UE) sends S1AP </a:t>
            </a:r>
            <a:r>
              <a:rPr lang="en-GB" dirty="0" err="1" smtClean="0"/>
              <a:t>ack</a:t>
            </a:r>
            <a:r>
              <a:rPr lang="en-GB" dirty="0" smtClean="0"/>
              <a:t> to MME when each packet from MME delivered to UE</a:t>
            </a:r>
            <a:br>
              <a:rPr lang="en-GB" dirty="0" smtClean="0"/>
            </a:br>
            <a:r>
              <a:rPr lang="en-GB" dirty="0" smtClean="0"/>
              <a:t>- wait for </a:t>
            </a:r>
            <a:r>
              <a:rPr lang="en-GB" dirty="0" err="1" smtClean="0"/>
              <a:t>eNB</a:t>
            </a:r>
            <a:r>
              <a:rPr lang="en-GB" dirty="0" smtClean="0"/>
              <a:t> to confirm delivery of 1</a:t>
            </a:r>
            <a:r>
              <a:rPr lang="en-GB" baseline="30000" dirty="0" smtClean="0"/>
              <a:t>st</a:t>
            </a:r>
            <a:r>
              <a:rPr lang="en-GB" dirty="0" smtClean="0"/>
              <a:t> packet before pushing 3</a:t>
            </a:r>
            <a:r>
              <a:rPr lang="en-GB" baseline="30000" dirty="0" smtClean="0"/>
              <a:t>rd</a:t>
            </a:r>
            <a:r>
              <a:rPr lang="en-GB" dirty="0" smtClean="0"/>
              <a:t> downlink packet to </a:t>
            </a:r>
            <a:r>
              <a:rPr lang="en-GB" dirty="0" err="1" smtClean="0"/>
              <a:t>eNB</a:t>
            </a:r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MME can prioritise between signalling and data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Allows more predictable start of MME NAS timers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Useful SCEF service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204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9132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EPS </a:t>
            </a:r>
            <a:r>
              <a:rPr lang="en-US" dirty="0" err="1" smtClean="0"/>
              <a:t>Signalling</a:t>
            </a:r>
            <a:r>
              <a:rPr lang="en-US" dirty="0" smtClean="0"/>
              <a:t> Procedures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0000" lnSpcReduction="20000"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What procedures are there?</a:t>
            </a:r>
            <a:br>
              <a:rPr lang="en-US" altLang="zh-CN" dirty="0" smtClean="0"/>
            </a:br>
            <a:r>
              <a:rPr lang="en-US" altLang="zh-CN" dirty="0" smtClean="0"/>
              <a:t>- Attach</a:t>
            </a:r>
            <a:br>
              <a:rPr lang="en-US" altLang="zh-CN" dirty="0" smtClean="0"/>
            </a:br>
            <a:r>
              <a:rPr lang="en-US" altLang="zh-CN" dirty="0" smtClean="0"/>
              <a:t>- ID request  (IMSI or IMEI)</a:t>
            </a:r>
            <a:br>
              <a:rPr lang="en-US" altLang="zh-CN" dirty="0" smtClean="0"/>
            </a:br>
            <a:r>
              <a:rPr lang="en-US" altLang="zh-CN" dirty="0" smtClean="0"/>
              <a:t>- Authentication</a:t>
            </a:r>
            <a:br>
              <a:rPr lang="en-US" altLang="zh-CN" dirty="0" smtClean="0"/>
            </a:br>
            <a:r>
              <a:rPr lang="en-US" altLang="zh-CN" dirty="0" smtClean="0"/>
              <a:t>- NAS Security Mode control</a:t>
            </a:r>
            <a:br>
              <a:rPr lang="en-US" altLang="zh-CN" dirty="0" smtClean="0"/>
            </a:br>
            <a:r>
              <a:rPr lang="en-US" altLang="zh-CN" dirty="0" smtClean="0"/>
              <a:t>- EMM info</a:t>
            </a:r>
            <a:br>
              <a:rPr lang="en-US" altLang="zh-CN" dirty="0" smtClean="0"/>
            </a:br>
            <a:r>
              <a:rPr lang="en-US" altLang="zh-CN" dirty="0" smtClean="0"/>
              <a:t>- GUTI reallocation</a:t>
            </a:r>
            <a:br>
              <a:rPr lang="en-US" altLang="zh-CN" dirty="0" smtClean="0"/>
            </a:br>
            <a:r>
              <a:rPr lang="en-US" altLang="zh-CN" dirty="0" smtClean="0"/>
              <a:t>- PDN establishment  (</a:t>
            </a:r>
            <a:r>
              <a:rPr lang="en-US" altLang="zh-CN" dirty="0" err="1" smtClean="0"/>
              <a:t>inc.</a:t>
            </a:r>
            <a:r>
              <a:rPr lang="en-US" altLang="zh-CN" dirty="0" smtClean="0"/>
              <a:t> request for APN name) &amp; release</a:t>
            </a:r>
            <a:br>
              <a:rPr lang="en-US" altLang="zh-CN" dirty="0" smtClean="0"/>
            </a:br>
            <a:r>
              <a:rPr lang="en-US" altLang="zh-CN" dirty="0" smtClean="0"/>
              <a:t>- movement based TAU</a:t>
            </a:r>
            <a:br>
              <a:rPr lang="en-US" altLang="zh-CN" dirty="0" smtClean="0"/>
            </a:br>
            <a:r>
              <a:rPr lang="en-US" altLang="zh-CN" dirty="0" smtClean="0"/>
              <a:t>- periodic TAU</a:t>
            </a:r>
            <a:br>
              <a:rPr lang="en-US" altLang="zh-CN" dirty="0" smtClean="0"/>
            </a:br>
            <a:r>
              <a:rPr lang="en-US" altLang="zh-CN" dirty="0" smtClean="0"/>
              <a:t>- SMS (NAS transport)</a:t>
            </a:r>
            <a:br>
              <a:rPr lang="en-US" altLang="zh-CN" dirty="0" smtClean="0"/>
            </a:br>
            <a:r>
              <a:rPr lang="en-US" altLang="zh-CN" dirty="0" smtClean="0"/>
              <a:t>- Location Services (generic NAS transport)</a:t>
            </a:r>
          </a:p>
          <a:p>
            <a:r>
              <a:rPr lang="en-US" altLang="zh-CN" dirty="0" smtClean="0"/>
              <a:t>Most likely clash will be during periodic TAU that triggers both data delivery AND security procedures. 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Need care during Authentication and Security Mode Command procedures to be sure which key set is being used to encrypt/decrypt data/</a:t>
            </a:r>
            <a:r>
              <a:rPr lang="en-US" altLang="zh-CN" dirty="0" err="1" smtClean="0">
                <a:solidFill>
                  <a:srgbClr val="FF0000"/>
                </a:solidFill>
              </a:rPr>
              <a:t>signalling</a:t>
            </a:r>
            <a:r>
              <a:rPr lang="en-US" altLang="zh-CN" dirty="0" smtClean="0">
                <a:solidFill>
                  <a:srgbClr val="FF0000"/>
                </a:solidFill>
              </a:rPr>
              <a:t> on Uplink and Downlink</a:t>
            </a:r>
          </a:p>
        </p:txBody>
      </p:sp>
    </p:spTree>
    <p:extLst>
      <p:ext uri="{BB962C8B-B14F-4D97-AF65-F5344CB8AC3E}">
        <p14:creationId xmlns:p14="http://schemas.microsoft.com/office/powerpoint/2010/main" val="1001216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Complete Security Procedures before Data Transfer?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Delay HSS/MSC SMS </a:t>
            </a:r>
            <a:r>
              <a:rPr lang="en-GB" dirty="0" err="1" smtClean="0"/>
              <a:t>msg</a:t>
            </a:r>
            <a:r>
              <a:rPr lang="en-GB" dirty="0" smtClean="0"/>
              <a:t> waiting alert if re-authentication scheduled by MME. </a:t>
            </a:r>
            <a:br>
              <a:rPr lang="en-GB" dirty="0" smtClean="0"/>
            </a:br>
            <a:r>
              <a:rPr lang="en-GB" sz="1900" dirty="0" smtClean="0"/>
              <a:t>- works at (Periodic) TAU and Attach to same MME. </a:t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>- inter-MME Attach/TAU? Probably natural that MME completes TAU before data transfer</a:t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>- UE could still do MO Service Request with big uplink data and then be slow to respond to Authentication challenge -&gt; but could mandate internal UE behaviour to not submit too much data to AS.</a:t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>- need to extend MME behaviour also at Page Response, and be careful that UE ‘service request response timer does not expire’ – but the timer is for CT 1</a:t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>- what happens with HL-Com? Probably OK -&gt; don’t alert the SGW until security completed.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6202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New Proposed Way Forward: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259632" y="1988840"/>
            <a:ext cx="6120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en-GB" dirty="0"/>
              <a:t>C</a:t>
            </a:r>
            <a:r>
              <a:rPr lang="en-GB" dirty="0" smtClean="0"/>
              <a:t>omplete </a:t>
            </a:r>
            <a:r>
              <a:rPr lang="en-GB" dirty="0"/>
              <a:t>security </a:t>
            </a:r>
            <a:r>
              <a:rPr lang="en-GB" dirty="0" smtClean="0"/>
              <a:t>procedures before </a:t>
            </a:r>
            <a:r>
              <a:rPr lang="en-GB" dirty="0"/>
              <a:t>data transfer </a:t>
            </a:r>
            <a:endParaRPr lang="en-GB" dirty="0" smtClean="0"/>
          </a:p>
          <a:p>
            <a:pPr marL="342900" indent="-342900">
              <a:buAutoNum type="alphaLcParenR"/>
            </a:pPr>
            <a:r>
              <a:rPr lang="en-GB" dirty="0" smtClean="0"/>
              <a:t>Improve with </a:t>
            </a:r>
            <a:r>
              <a:rPr lang="en-GB" dirty="0" err="1" smtClean="0"/>
              <a:t>eNB</a:t>
            </a:r>
            <a:r>
              <a:rPr lang="en-GB" dirty="0" smtClean="0"/>
              <a:t> indication of coverage level to MME in S1-AP initial UE message? (This enables MME to adjust its internal timers: aligns with EC-GPRS?) Also in draft CR.</a:t>
            </a:r>
          </a:p>
          <a:p>
            <a:pPr marL="342900" indent="-342900">
              <a:buAutoNum type="alphaLcParenR"/>
            </a:pPr>
            <a:r>
              <a:rPr lang="en-GB" dirty="0" smtClean="0"/>
              <a:t>On Uplink, UE internal behaviour avoids too big data submission to AS. 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Above documented in “draft</a:t>
            </a:r>
            <a:r>
              <a:rPr lang="en-GB" smtClean="0"/>
              <a:t>” </a:t>
            </a:r>
            <a:r>
              <a:rPr lang="en-GB" smtClean="0"/>
              <a:t>CR in S2-161083.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Downlink </a:t>
            </a:r>
            <a:r>
              <a:rPr lang="en-GB" dirty="0"/>
              <a:t>b</a:t>
            </a:r>
            <a:r>
              <a:rPr lang="en-GB" dirty="0" smtClean="0"/>
              <a:t>uffering of signalling and data remains in </a:t>
            </a:r>
            <a:r>
              <a:rPr lang="en-GB" dirty="0" err="1" smtClean="0"/>
              <a:t>eNB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  <a:p>
            <a:pPr marL="342900" indent="-342900">
              <a:buAutoNum type="alphaLcParenR"/>
            </a:pPr>
            <a:r>
              <a:rPr lang="en-GB" dirty="0" smtClean="0"/>
              <a:t>Keep </a:t>
            </a:r>
            <a:r>
              <a:rPr lang="en-GB" dirty="0"/>
              <a:t>“verified delivery” SCEF data service for </a:t>
            </a:r>
            <a:r>
              <a:rPr lang="en-GB" dirty="0" err="1"/>
              <a:t>Rel</a:t>
            </a:r>
            <a:r>
              <a:rPr lang="en-GB" dirty="0"/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3762439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Microsoft Office PowerPoint</Application>
  <PresentationFormat>On-screen Show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Handling of signalling conflicts with “data via MME”</vt:lpstr>
      <vt:lpstr>Clash of signalling and data</vt:lpstr>
      <vt:lpstr>NB-IoT data rates</vt:lpstr>
      <vt:lpstr>SCEF Data Service?</vt:lpstr>
      <vt:lpstr>Potential Way Forward as of Telco, 16/2/16</vt:lpstr>
      <vt:lpstr>Alternative </vt:lpstr>
      <vt:lpstr>EPS Signalling Procedures</vt:lpstr>
      <vt:lpstr>Complete Security Procedures before Data Transfer?</vt:lpstr>
      <vt:lpstr>New Proposed Way Forward:</vt:lpstr>
      <vt:lpstr>Background information</vt:lpstr>
      <vt:lpstr>Data and Signalling buffering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CDP 29</cp:lastModifiedBy>
  <cp:revision>251</cp:revision>
  <dcterms:created xsi:type="dcterms:W3CDTF">2015-04-22T00:12:23Z</dcterms:created>
  <dcterms:modified xsi:type="dcterms:W3CDTF">2016-02-18T14:38:34Z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(4)h355R8bns5d97cNISqHArRLT4wqqIexcv5QG9nUOa1PLYk6OhLG9mrx2pa1XsX7YZ7BcnoMy
p+3cMZOLn0bhMgfRWzHvID7Kyp6+CYchw9q5wtF0CIIIvkak/TdFV/1bM4kXYDw6H/zS/BvC
RZMOtLrB0DC085gERT+/qEOi3svkQsTPV4DG7E8mAYLEJI8BZTptDBbcqkK/HyNgiYYC+jhZ
LGK8t/mIXdzAcnOACi</vt:lpwstr>
  </property>
  <property fmtid="{D5CDD505-2E9C-101B-9397-08002B2CF9AE}" pid="4" name="_new_ms_pID_725431">
    <vt:lpwstr>HY8rRPygRrXnxDmji+dAP1A+CLVT8iDTYbbcy9yC8h2xjq/y5v4CVE
jxvF67JbGWuhuxEt9yeogYtWls58Y633Mb0V8U+rz+HeW2A5e5kPnLHCqOfihrozIbNfo2We
3gOwohQhZSQO4RTUY92ha3KEbqQoK+9H/dRzut5Rb5sWmkZtAP20vWWU9roW4VapFGXfAKtK
9Q8rBu8HC5afoUnycwQE+JzUrbx6/zjibx40</vt:lpwstr>
  </property>
  <property fmtid="{D5CDD505-2E9C-101B-9397-08002B2CF9AE}" pid="5" name="_new_ms_pID_725432">
    <vt:lpwstr>eTxF+mu9WqyCMoEGNAldcYoDum3aSo1ToaFU
H4hUENBNge3I4S5SecA1h4TF+TYskJiU9bG2M6deSywYy5bT/02XZetiy7az4R9RdMBov5vn
eNuUbQcDSIsOK2Uf4oyrgJmaTvtxCC9H64Z1dha2ldiDX/XeY/RwMvc5Z7+YUIJuwF4P8P8C
UtTXrrMz0YPAolxRMc+j+9p5mbIlXIDXTtmAq0MGhCC9qIXzf7F113</vt:lpwstr>
  </property>
  <property fmtid="{D5CDD505-2E9C-101B-9397-08002B2CF9AE}" pid="6" name="_new_ms_pID_725433">
    <vt:lpwstr>cywQRF2EtfDURabY+R
S58mzHryK58KmSHr+smm+RU7gcSXR07RQ7MTAi47wKOHegOp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1455535177</vt:lpwstr>
  </property>
</Properties>
</file>